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0" r:id="rId2"/>
  </p:sldMasterIdLst>
  <p:notesMasterIdLst>
    <p:notesMasterId r:id="rId55"/>
  </p:notesMasterIdLst>
  <p:sldIdLst>
    <p:sldId id="307" r:id="rId3"/>
    <p:sldId id="257" r:id="rId4"/>
    <p:sldId id="308" r:id="rId5"/>
    <p:sldId id="258" r:id="rId6"/>
    <p:sldId id="309" r:id="rId7"/>
    <p:sldId id="260" r:id="rId8"/>
    <p:sldId id="310" r:id="rId9"/>
    <p:sldId id="262" r:id="rId10"/>
    <p:sldId id="311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313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12" r:id="rId51"/>
    <p:sldId id="304" r:id="rId52"/>
    <p:sldId id="305" r:id="rId53"/>
    <p:sldId id="306" r:id="rId54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14" d="100"/>
          <a:sy n="114" d="100"/>
        </p:scale>
        <p:origin x="4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4894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3290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9D96779-FE1A-49EF-AA5A-9B2893F32D01}" type="datetimeFigureOut">
              <a:rPr lang="zh-TW" altLang="en-US" smtClean="0"/>
              <a:t>2022/6/16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6525EE6-EE82-49C2-AEA9-6E66246A4AA9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757380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D96779-FE1A-49EF-AA5A-9B2893F32D01}" type="datetimeFigureOut">
              <a:rPr lang="zh-TW" altLang="en-US" smtClean="0"/>
              <a:t>2022/6/16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6525EE6-EE82-49C2-AEA9-6E66246A4AA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748298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0076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3D43F5-006A-DEF9-CB14-B26066A4BE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ALCO-Project-3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D5BF89A-D6B6-50EF-4EF7-637D642453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1090728-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施承亨</a:t>
            </a:r>
          </a:p>
        </p:txBody>
      </p:sp>
    </p:spTree>
    <p:extLst>
      <p:ext uri="{BB962C8B-B14F-4D97-AF65-F5344CB8AC3E}">
        <p14:creationId xmlns:p14="http://schemas.microsoft.com/office/powerpoint/2010/main" val="2428282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BBAF4C3-3B58-6632-83DA-87336E51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假設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FC25493-EB58-6051-9672-4474C0345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39549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BBAF4C3-3B58-6632-83DA-87336E51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FC25493-EB58-6051-9672-4474C0345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08026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BBAF4C3-3B58-6632-83DA-87336E51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Main function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FC25493-EB58-6051-9672-4474C0345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6552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BBAF4C3-3B58-6632-83DA-87336E51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FC25493-EB58-6051-9672-4474C0345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60393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BBAF4C3-3B58-6632-83DA-87336E51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Global variable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FC25493-EB58-6051-9672-4474C0345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9906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BBAF4C3-3B58-6632-83DA-87336E51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FC25493-EB58-6051-9672-4474C0345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5886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自訂 1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58</Words>
  <Application>Microsoft Office PowerPoint</Application>
  <PresentationFormat>寬螢幕</PresentationFormat>
  <Paragraphs>53</Paragraphs>
  <Slides>52</Slides>
  <Notes>45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52</vt:i4>
      </vt:variant>
    </vt:vector>
  </HeadingPairs>
  <TitlesOfParts>
    <vt:vector size="58" baseType="lpstr">
      <vt:lpstr>微軟正黑體</vt:lpstr>
      <vt:lpstr>Arial</vt:lpstr>
      <vt:lpstr>Calibri</vt:lpstr>
      <vt:lpstr>Calibri Light</vt:lpstr>
      <vt:lpstr>Office Theme</vt:lpstr>
      <vt:lpstr>1_Office Theme</vt:lpstr>
      <vt:lpstr>ALCO-Project-3</vt:lpstr>
      <vt:lpstr>PowerPoint 簡報</vt:lpstr>
      <vt:lpstr>假設</vt:lpstr>
      <vt:lpstr>PowerPoint 簡報</vt:lpstr>
      <vt:lpstr>Input</vt:lpstr>
      <vt:lpstr>PowerPoint 簡報</vt:lpstr>
      <vt:lpstr>Global variable</vt:lpstr>
      <vt:lpstr>PowerPoint 簡報</vt:lpstr>
      <vt:lpstr>Class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function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Main function</vt:lpstr>
      <vt:lpstr>PowerPoint 簡報</vt:lpstr>
      <vt:lpstr>PowerPoint 簡報</vt:lpstr>
      <vt:lpstr>PowerPoint 簡報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承亨 施</cp:lastModifiedBy>
  <cp:revision>2</cp:revision>
  <dcterms:created xsi:type="dcterms:W3CDTF">2022-06-16T14:52:28Z</dcterms:created>
  <dcterms:modified xsi:type="dcterms:W3CDTF">2022-06-16T15:51:27Z</dcterms:modified>
</cp:coreProperties>
</file>